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28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95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8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34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54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3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69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0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61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4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B3929-8684-405E-9679-64D9159CC131}" type="datetimeFigureOut">
              <a:rPr lang="ru-RU" smtClean="0"/>
              <a:pPr/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E8A0D-30EB-4C08-A60B-A8891F1EA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1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31300" cy="6848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86168" y="1599376"/>
            <a:ext cx="3112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ПК без подключения к интернету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86168" y="1943776"/>
            <a:ext cx="3622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моноблок с подключением к интернету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05490" y="2305219"/>
            <a:ext cx="565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99071" y="2677858"/>
            <a:ext cx="559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99071" y="3028105"/>
            <a:ext cx="983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6168" y="3301493"/>
            <a:ext cx="102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флипчарт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9219" y="3576547"/>
            <a:ext cx="676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экран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69219" y="3921034"/>
            <a:ext cx="913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вешалка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9219" y="4329528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урна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5956300" y="1308100"/>
            <a:ext cx="0" cy="1539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956300" y="3576547"/>
            <a:ext cx="0" cy="1706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71389" y="3012716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8,7м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3289300" y="1130300"/>
            <a:ext cx="1003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775200" y="1117600"/>
            <a:ext cx="10088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32081" y="94563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5,5м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743734" y="1143000"/>
            <a:ext cx="10033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229634" y="1130300"/>
            <a:ext cx="10088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86515" y="95833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5,5м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73476" y="655935"/>
            <a:ext cx="214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комната участников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4912" y="655935"/>
            <a:ext cx="2035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комната экспертов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734594" y="6227088"/>
            <a:ext cx="1904773" cy="5461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312604" y="166131"/>
            <a:ext cx="10181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застройки площадки компетенции «ИТ-решения для бизнеса на платформе 1С:Предприятие 8»</a:t>
            </a:r>
          </a:p>
        </p:txBody>
      </p:sp>
      <p:sp>
        <p:nvSpPr>
          <p:cNvPr id="2" name="Овал 1"/>
          <p:cNvSpPr/>
          <p:nvPr/>
        </p:nvSpPr>
        <p:spPr>
          <a:xfrm>
            <a:off x="1211713" y="3594211"/>
            <a:ext cx="338554" cy="3385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endCxn id="2" idx="3"/>
          </p:cNvCxnSpPr>
          <p:nvPr/>
        </p:nvCxnSpPr>
        <p:spPr>
          <a:xfrm flipV="1">
            <a:off x="472402" y="3883185"/>
            <a:ext cx="788891" cy="930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3831503"/>
            <a:ext cx="5613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сервер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62325" y="3609975"/>
            <a:ext cx="23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62325" y="3971925"/>
            <a:ext cx="23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</a:t>
            </a:r>
          </a:p>
        </p:txBody>
      </p:sp>
      <p:pic>
        <p:nvPicPr>
          <p:cNvPr id="1026" name="Picture 2" descr="C:\Users\В-206\Desktop\Снимо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176338"/>
            <a:ext cx="304800" cy="409575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6581775" y="1343025"/>
            <a:ext cx="23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086600" y="1238250"/>
            <a:ext cx="31159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ПК с подключением к интернету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843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48</Words>
  <Application>Microsoft Office PowerPoint</Application>
  <PresentationFormat>Широкоэкранный</PresentationFormat>
  <Paragraphs>20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Viktoria Shevchenko</cp:lastModifiedBy>
  <cp:revision>6</cp:revision>
  <dcterms:created xsi:type="dcterms:W3CDTF">2018-03-18T13:25:16Z</dcterms:created>
  <dcterms:modified xsi:type="dcterms:W3CDTF">2020-08-21T10:26:24Z</dcterms:modified>
</cp:coreProperties>
</file>